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(FR),Vosges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(FR),Arcachon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(FR),Biarritz (FR),Ars en Ré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(FR),Val Cenis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(FR),Barèges (FR),Chamonix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(NC),Guadeloupe (GP),Tahiti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(FR),Avignon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(FR),Marseille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Franc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France Morzi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mensuelle Franc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France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8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6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France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mensu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12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Franc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586"/>
          </a:xfrm>
          <a:prstGeom prst="rect">
            <a:avLst/>
          </a:prstGeom>
        </p:spPr>
      </p:pic>
      <p:pic>
        <p:nvPicPr>
          <p:cNvPr id="9" name="Picture 8" descr="Evolution mensu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Franc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